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3" r:id="rId4"/>
    <p:sldId id="266" r:id="rId5"/>
    <p:sldId id="267" r:id="rId6"/>
    <p:sldId id="268" r:id="rId7"/>
    <p:sldId id="269" r:id="rId8"/>
    <p:sldId id="270" r:id="rId9"/>
    <p:sldId id="271" r:id="rId10"/>
    <p:sldId id="261" r:id="rId11"/>
    <p:sldId id="259" r:id="rId12"/>
    <p:sldId id="272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Foster" initials="IF" lastIdx="1" clrIdx="0">
    <p:extLst>
      <p:ext uri="{19B8F6BF-5375-455C-9EA6-DF929625EA0E}">
        <p15:presenceInfo xmlns:p15="http://schemas.microsoft.com/office/powerpoint/2012/main" userId="S-1-5-21-3586630010-1808842818-1556410354-9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AR information 2019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sz="3400" dirty="0">
                <a:latin typeface="XCCW Joined 1a" panose="03050602040000000000" pitchFamily="66" charset="0"/>
              </a:rPr>
              <a:t>Wednesday 6</a:t>
            </a:r>
            <a:r>
              <a:rPr lang="en-GB" sz="3400" baseline="30000" dirty="0">
                <a:latin typeface="XCCW Joined 1a" panose="03050602040000000000" pitchFamily="66" charset="0"/>
              </a:rPr>
              <a:t>th</a:t>
            </a:r>
            <a:r>
              <a:rPr lang="en-GB" sz="3400" dirty="0">
                <a:latin typeface="XCCW Joined 1a" panose="03050602040000000000" pitchFamily="66" charset="0"/>
              </a:rPr>
              <a:t> November</a:t>
            </a:r>
          </a:p>
        </p:txBody>
      </p:sp>
    </p:spTree>
    <p:extLst>
      <p:ext uri="{BB962C8B-B14F-4D97-AF65-F5344CB8AC3E}">
        <p14:creationId xmlns:p14="http://schemas.microsoft.com/office/powerpoint/2010/main" val="195963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816"/>
          </a:xfrm>
        </p:spPr>
      </p:pic>
      <p:sp>
        <p:nvSpPr>
          <p:cNvPr id="5" name="TextBox 4"/>
          <p:cNvSpPr txBox="1"/>
          <p:nvPr/>
        </p:nvSpPr>
        <p:spPr>
          <a:xfrm>
            <a:off x="304800" y="4890624"/>
            <a:ext cx="1155589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If one reads daily (in accordance with the above)  from Year 5 to the end of Year 11, Student A will have read for the equivalent of 60 school days, Student B will have read for 12 school days and Student C will have read for 3!</a:t>
            </a: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Do you fit into the Student A, B or C category?</a:t>
            </a:r>
          </a:p>
        </p:txBody>
      </p:sp>
    </p:spTree>
    <p:extLst>
      <p:ext uri="{BB962C8B-B14F-4D97-AF65-F5344CB8AC3E}">
        <p14:creationId xmlns:p14="http://schemas.microsoft.com/office/powerpoint/2010/main" val="375679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 seuss reading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65" y="-32197"/>
            <a:ext cx="8896307" cy="6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1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17298-2CF8-493F-9168-5FB098A1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3" y="1706455"/>
            <a:ext cx="4784853" cy="397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470F-FEDA-4465-8F7C-5E01BBEC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6455"/>
            <a:ext cx="4734481" cy="39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2" y="-657931"/>
            <a:ext cx="6362163" cy="7952703"/>
          </a:xfrm>
        </p:spPr>
      </p:pic>
    </p:spTree>
    <p:extLst>
      <p:ext uri="{BB962C8B-B14F-4D97-AF65-F5344CB8AC3E}">
        <p14:creationId xmlns:p14="http://schemas.microsoft.com/office/powerpoint/2010/main" val="70432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561"/>
          </a:xfrm>
        </p:spPr>
      </p:pic>
    </p:spTree>
    <p:extLst>
      <p:ext uri="{BB962C8B-B14F-4D97-AF65-F5344CB8AC3E}">
        <p14:creationId xmlns:p14="http://schemas.microsoft.com/office/powerpoint/2010/main" val="374951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561D-9608-44FC-9BE9-A5C2288A3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30" y="2237740"/>
            <a:ext cx="11674078" cy="4400804"/>
          </a:xfrm>
        </p:spPr>
        <p:txBody>
          <a:bodyPr>
            <a:normAutofit/>
          </a:bodyPr>
          <a:lstStyle/>
          <a:p>
            <a:r>
              <a:rPr lang="en-GB" dirty="0"/>
              <a:t>STAR tests completed in September 2019</a:t>
            </a:r>
          </a:p>
          <a:p>
            <a:endParaRPr lang="en-GB" dirty="0"/>
          </a:p>
          <a:p>
            <a:r>
              <a:rPr lang="en-GB" dirty="0"/>
              <a:t>34 questions that are to be completed in 20 minutes (average completion time)</a:t>
            </a:r>
          </a:p>
          <a:p>
            <a:endParaRPr lang="en-GB" dirty="0"/>
          </a:p>
          <a:p>
            <a:r>
              <a:rPr lang="en-GB" dirty="0"/>
              <a:t>From this, a pupil is given a reading range, individual to each pupil</a:t>
            </a:r>
          </a:p>
          <a:p>
            <a:endParaRPr lang="en-GB" dirty="0"/>
          </a:p>
          <a:p>
            <a:r>
              <a:rPr lang="en-GB" dirty="0"/>
              <a:t>From this score, AR calculates a realistic total of points the pupil would be able to ‘earn’ if they were to read for 20 minutes per day, within their reading range</a:t>
            </a:r>
          </a:p>
          <a:p>
            <a:endParaRPr lang="en-GB" dirty="0"/>
          </a:p>
          <a:p>
            <a:r>
              <a:rPr lang="en-GB" dirty="0"/>
              <a:t>At the end of the term, another STAR test will be completed. If the pupil has been reading regularly, passing quizzes at above 80%- the pupil will have a more challenging reading range for the following term</a:t>
            </a:r>
          </a:p>
        </p:txBody>
      </p:sp>
    </p:spTree>
    <p:extLst>
      <p:ext uri="{BB962C8B-B14F-4D97-AF65-F5344CB8AC3E}">
        <p14:creationId xmlns:p14="http://schemas.microsoft.com/office/powerpoint/2010/main" val="153982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62379-E00E-4D69-AD74-C2B189AD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93"/>
            <a:ext cx="12192000" cy="68108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255A588-1A72-4E31-9B95-D88962697497}"/>
              </a:ext>
            </a:extLst>
          </p:cNvPr>
          <p:cNvSpPr/>
          <p:nvPr/>
        </p:nvSpPr>
        <p:spPr>
          <a:xfrm>
            <a:off x="2496312" y="4151376"/>
            <a:ext cx="1252728" cy="85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8AF3C1B-4479-4FB8-9C6A-0F0CB994919A}"/>
              </a:ext>
            </a:extLst>
          </p:cNvPr>
          <p:cNvSpPr/>
          <p:nvPr/>
        </p:nvSpPr>
        <p:spPr>
          <a:xfrm rot="11996998">
            <a:off x="8061960" y="1121664"/>
            <a:ext cx="1252728" cy="85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B9FD7-8D83-467B-9B2C-35273311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8" y="0"/>
            <a:ext cx="1199228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11D4E2-E4B8-4D27-ADBB-C592645A6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97" y="1438616"/>
            <a:ext cx="127417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92CC7-8004-4900-8A7A-DEB9862FD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0"/>
            <a:ext cx="1032933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AB0574-1DD6-4C3E-B815-E34A48AF9CD0}"/>
              </a:ext>
            </a:extLst>
          </p:cNvPr>
          <p:cNvSpPr/>
          <p:nvPr/>
        </p:nvSpPr>
        <p:spPr>
          <a:xfrm>
            <a:off x="9655728" y="0"/>
            <a:ext cx="931178" cy="37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E6E51-6A20-4C77-AAEA-F426BCF91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27116">
            <a:off x="3355793" y="2316440"/>
            <a:ext cx="127417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0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1A56A-DFD2-4AA9-8C61-127648A2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62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9FA80A-F314-406C-AA9A-3D2B0337B08C}"/>
              </a:ext>
            </a:extLst>
          </p:cNvPr>
          <p:cNvSpPr/>
          <p:nvPr/>
        </p:nvSpPr>
        <p:spPr>
          <a:xfrm>
            <a:off x="10855354" y="0"/>
            <a:ext cx="830510" cy="12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B8A22C-B3B1-4FBF-B6B7-429790D79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55793" y="633945"/>
            <a:ext cx="127417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5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B8B4EA-007F-40BD-9B57-32BBFC8F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56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8130B-85F5-47D6-B1E5-FAD01EDE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16872">
            <a:off x="10213793" y="574759"/>
            <a:ext cx="127417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45E5F9-8286-4611-A608-0C704010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7814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1AF530-3DD1-4816-B68E-D382E18D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23518">
            <a:off x="10629006" y="661376"/>
            <a:ext cx="127417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</TotalTime>
  <Words>180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 3</vt:lpstr>
      <vt:lpstr>XCCW Joined 1a</vt:lpstr>
      <vt:lpstr>Ion Boardroom</vt:lpstr>
      <vt:lpstr>AR information 2019 Wednesday 6th November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Tregonwell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QPA Reading Awards</dc:title>
  <dc:creator>Ms. Canning</dc:creator>
  <cp:lastModifiedBy>Ian Foster</cp:lastModifiedBy>
  <cp:revision>21</cp:revision>
  <dcterms:created xsi:type="dcterms:W3CDTF">2017-09-21T20:26:41Z</dcterms:created>
  <dcterms:modified xsi:type="dcterms:W3CDTF">2019-11-06T13:57:57Z</dcterms:modified>
</cp:coreProperties>
</file>